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8708599-2089-42DA-B161-021C55DCEAFE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0B66285-8048-482E-8060-0C35718EE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708599-2089-42DA-B161-021C55DCEAFE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B66285-8048-482E-8060-0C35718EE6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708599-2089-42DA-B161-021C55DCEAFE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B66285-8048-482E-8060-0C35718EE6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708599-2089-42DA-B161-021C55DCEAFE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B66285-8048-482E-8060-0C35718EE6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708599-2089-42DA-B161-021C55DCEAFE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B66285-8048-482E-8060-0C35718EE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708599-2089-42DA-B161-021C55DCEAFE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B66285-8048-482E-8060-0C35718EE6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708599-2089-42DA-B161-021C55DCEAFE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B66285-8048-482E-8060-0C35718EE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8708599-2089-42DA-B161-021C55DCEAFE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B66285-8048-482E-8060-0C35718EE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8708599-2089-42DA-B161-021C55DCEAFE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0B66285-8048-482E-8060-0C35718EE6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708599-2089-42DA-B161-021C55DCEAFE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B66285-8048-482E-8060-0C35718EE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708599-2089-42DA-B161-021C55DCEAFE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B66285-8048-482E-8060-0C35718EE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8708599-2089-42DA-B161-021C55DCEAFE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0B66285-8048-482E-8060-0C35718EE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308232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Arial Black" pitchFamily="34" charset="0"/>
              </a:rPr>
              <a:t>Gift Shop 7 Days Different Marketing Planning </a:t>
            </a:r>
            <a:endParaRPr lang="en-US" sz="5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u="sng" dirty="0" smtClean="0">
                <a:solidFill>
                  <a:srgbClr val="0070C0"/>
                </a:solidFill>
              </a:rPr>
              <a:t>For Get Customer and Earn Sure Money</a:t>
            </a:r>
            <a:endParaRPr lang="en-US" sz="3600" b="1" u="sng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8215370" cy="135732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70C0"/>
                </a:solidFill>
                <a:latin typeface="Arial Black" pitchFamily="34" charset="0"/>
              </a:rPr>
              <a:t>1</a:t>
            </a:r>
            <a:r>
              <a:rPr lang="en-US" baseline="30000" dirty="0" smtClean="0">
                <a:solidFill>
                  <a:srgbClr val="0070C0"/>
                </a:solidFill>
                <a:latin typeface="Arial Black" pitchFamily="34" charset="0"/>
              </a:rPr>
              <a:t>st</a:t>
            </a:r>
            <a:r>
              <a:rPr lang="en-US" dirty="0" smtClean="0">
                <a:solidFill>
                  <a:srgbClr val="0070C0"/>
                </a:solidFill>
                <a:latin typeface="Arial Black" pitchFamily="34" charset="0"/>
              </a:rPr>
              <a:t> Day</a:t>
            </a:r>
            <a:br>
              <a:rPr lang="en-US" dirty="0" smtClean="0">
                <a:solidFill>
                  <a:srgbClr val="0070C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034" y="2071678"/>
            <a:ext cx="8215370" cy="2739633"/>
          </a:xfrm>
        </p:spPr>
        <p:txBody>
          <a:bodyPr>
            <a:normAutofit fontScale="92500"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*Make a Visiting Card for Your Gift Shop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*Always Give a </a:t>
            </a:r>
            <a:r>
              <a:rPr lang="en-US" b="1" dirty="0" err="1" smtClean="0">
                <a:solidFill>
                  <a:srgbClr val="FF0000"/>
                </a:solidFill>
              </a:rPr>
              <a:t>Whatsapp</a:t>
            </a:r>
            <a:r>
              <a:rPr lang="en-US" b="1" dirty="0" smtClean="0">
                <a:solidFill>
                  <a:srgbClr val="FF0000"/>
                </a:solidFill>
              </a:rPr>
              <a:t> number in Visiting Card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*Give a Fixed Phone Number for order by phone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*Add your gift shop email id in visiting card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*One visiting card can you More Customer and more money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28588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Arial Black" pitchFamily="34" charset="0"/>
              </a:rPr>
              <a:t>2</a:t>
            </a:r>
            <a:r>
              <a:rPr lang="en-US" baseline="30000" dirty="0" smtClean="0">
                <a:solidFill>
                  <a:srgbClr val="0070C0"/>
                </a:solidFill>
                <a:latin typeface="Arial Black" pitchFamily="34" charset="0"/>
              </a:rPr>
              <a:t>nd</a:t>
            </a:r>
            <a:r>
              <a:rPr lang="en-US" dirty="0" smtClean="0">
                <a:solidFill>
                  <a:srgbClr val="0070C0"/>
                </a:solidFill>
                <a:latin typeface="Arial Black" pitchFamily="34" charset="0"/>
              </a:rPr>
              <a:t> Day</a:t>
            </a: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5992"/>
            <a:ext cx="7772400" cy="3000396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*Brochure is also a valuable marketing matter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*Distribute brochure to probable customer more sell gift item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*Give attractive gift item image in brochure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*Make a Colorful brochure for distribution 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100013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Arial Black" pitchFamily="34" charset="0"/>
              </a:rPr>
              <a:t>3</a:t>
            </a:r>
            <a:r>
              <a:rPr lang="en-US" baseline="30000" dirty="0" smtClean="0">
                <a:solidFill>
                  <a:srgbClr val="0070C0"/>
                </a:solidFill>
                <a:latin typeface="Arial Black" pitchFamily="34" charset="0"/>
              </a:rPr>
              <a:t>rd</a:t>
            </a:r>
            <a:r>
              <a:rPr lang="en-US" dirty="0" smtClean="0">
                <a:solidFill>
                  <a:srgbClr val="0070C0"/>
                </a:solidFill>
                <a:latin typeface="Arial Black" pitchFamily="34" charset="0"/>
              </a:rPr>
              <a:t> Day</a:t>
            </a: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57364"/>
            <a:ext cx="7772400" cy="314327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*Design a Flex for your gift shop and display this at many place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*Make a Banner and display at local are for probable customer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*Please add </a:t>
            </a:r>
            <a:r>
              <a:rPr lang="en-US" b="1" dirty="0" err="1" smtClean="0">
                <a:solidFill>
                  <a:srgbClr val="FF0000"/>
                </a:solidFill>
              </a:rPr>
              <a:t>Whatsapp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numbar</a:t>
            </a:r>
            <a:r>
              <a:rPr lang="en-US" b="1" dirty="0" smtClean="0">
                <a:solidFill>
                  <a:srgbClr val="FF0000"/>
                </a:solidFill>
              </a:rPr>
              <a:t> and business phone number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*Banner and display help to get more customer and make more money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1143007"/>
          </a:xfrm>
        </p:spPr>
        <p:txBody>
          <a:bodyPr/>
          <a:lstStyle/>
          <a:p>
            <a:pPr algn="ctr"/>
            <a:r>
              <a:rPr lang="en-US" b="0" dirty="0" smtClean="0">
                <a:solidFill>
                  <a:srgbClr val="0070C0"/>
                </a:solidFill>
                <a:latin typeface="Arial Black" pitchFamily="34" charset="0"/>
              </a:rPr>
              <a:t>4</a:t>
            </a:r>
            <a:r>
              <a:rPr lang="en-US" b="0" baseline="30000" dirty="0" smtClean="0">
                <a:solidFill>
                  <a:srgbClr val="0070C0"/>
                </a:solidFill>
                <a:latin typeface="Arial Black" pitchFamily="34" charset="0"/>
              </a:rPr>
              <a:t>th</a:t>
            </a:r>
            <a:r>
              <a:rPr lang="en-US" b="0" dirty="0" smtClean="0">
                <a:solidFill>
                  <a:srgbClr val="0070C0"/>
                </a:solidFill>
                <a:latin typeface="Arial Black" pitchFamily="34" charset="0"/>
              </a:rPr>
              <a:t> Day</a:t>
            </a:r>
            <a:endParaRPr lang="en-US" b="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071678"/>
            <a:ext cx="7772400" cy="2739633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*Make roadside Display for new customer  and sell more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*Show your attractive Gift Items to your customer to road side Product Promotion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*Roadside Gift item Display is a attractive marketing  and promotion process, also a good direct selling steps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00041"/>
            <a:ext cx="7772400" cy="114300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Arial Black" pitchFamily="34" charset="0"/>
              </a:rPr>
              <a:t>5</a:t>
            </a:r>
            <a:r>
              <a:rPr lang="en-US" baseline="30000" dirty="0" smtClean="0">
                <a:solidFill>
                  <a:srgbClr val="0070C0"/>
                </a:solidFill>
                <a:latin typeface="Arial Black" pitchFamily="34" charset="0"/>
              </a:rPr>
              <a:t>th</a:t>
            </a:r>
            <a:r>
              <a:rPr lang="en-US" dirty="0" smtClean="0">
                <a:solidFill>
                  <a:srgbClr val="0070C0"/>
                </a:solidFill>
                <a:latin typeface="Arial Black" pitchFamily="34" charset="0"/>
              </a:rPr>
              <a:t> Day</a:t>
            </a: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85926"/>
            <a:ext cx="7772400" cy="302538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*Local News Paper is a most effective Local Marketing Process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*Local News paper marketing is very cost effective marketing process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*Local News Paper Marketing is very easy to starting marketing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*From starting you get customer by local news paper advertisement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100013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Arial Black" pitchFamily="34" charset="0"/>
              </a:rPr>
              <a:t>6</a:t>
            </a:r>
            <a:r>
              <a:rPr lang="en-US" baseline="30000" dirty="0" smtClean="0">
                <a:solidFill>
                  <a:srgbClr val="0070C0"/>
                </a:solidFill>
                <a:latin typeface="Arial Black" pitchFamily="34" charset="0"/>
              </a:rPr>
              <a:t>th</a:t>
            </a:r>
            <a:r>
              <a:rPr lang="en-US" dirty="0" smtClean="0">
                <a:solidFill>
                  <a:srgbClr val="0070C0"/>
                </a:solidFill>
                <a:latin typeface="Arial Black" pitchFamily="34" charset="0"/>
              </a:rPr>
              <a:t> Day</a:t>
            </a: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5992"/>
            <a:ext cx="7772400" cy="2525319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*Local News Channel Advertisement is very easy and effective to get customer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*Local News Channel Marketing is very Cost effective compare to others marketing expenditure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*From beginning of local channel marketing you get customer 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4357"/>
            <a:ext cx="7772400" cy="1143007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Arial Black" pitchFamily="34" charset="0"/>
              </a:rPr>
              <a:t>7</a:t>
            </a:r>
            <a:r>
              <a:rPr lang="en-US" baseline="30000" dirty="0" smtClean="0">
                <a:solidFill>
                  <a:srgbClr val="0070C0"/>
                </a:solidFill>
                <a:latin typeface="Arial Black" pitchFamily="34" charset="0"/>
              </a:rPr>
              <a:t>th</a:t>
            </a:r>
            <a:r>
              <a:rPr lang="en-US" dirty="0" smtClean="0">
                <a:solidFill>
                  <a:srgbClr val="0070C0"/>
                </a:solidFill>
                <a:latin typeface="Arial Black" pitchFamily="34" charset="0"/>
              </a:rPr>
              <a:t> Day</a:t>
            </a: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071678"/>
            <a:ext cx="7772400" cy="2739633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*Hand Mike marketing is most effective easy marketing process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*From beginning you get customer and make money easily by Hand Mike marketing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*It is real easy starting marketing process and zero cost marketing idea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303</TotalTime>
  <Words>317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Gift Shop 7 Days Different Marketing Planning </vt:lpstr>
      <vt:lpstr>    1st Day </vt:lpstr>
      <vt:lpstr>2nd Day</vt:lpstr>
      <vt:lpstr>3rd Day</vt:lpstr>
      <vt:lpstr>4th Day</vt:lpstr>
      <vt:lpstr>5th Day</vt:lpstr>
      <vt:lpstr>6th Day</vt:lpstr>
      <vt:lpstr>7th Day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Gift Shop 7 Days Different Marketing Planning</dc:title>
  <dc:creator>User</dc:creator>
  <cp:lastModifiedBy>User</cp:lastModifiedBy>
  <cp:revision>36</cp:revision>
  <dcterms:created xsi:type="dcterms:W3CDTF">2025-08-21T14:10:56Z</dcterms:created>
  <dcterms:modified xsi:type="dcterms:W3CDTF">2025-08-24T13:25:23Z</dcterms:modified>
</cp:coreProperties>
</file>